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9" r:id="rId1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3DCFD-3283-4F1E-B342-D8314C33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ABAFF-86B9-40F8-8D88-16A9014CF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3475-F380-4D43-8565-BEC56983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3CC3E-3FE5-406F-9985-F2F85BC2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4C9A-D4DA-4FCE-93DB-62789BEC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618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E4E5-29EA-4CE5-8BCC-2787AE8F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7346B-641A-4701-B3FA-660E58ACE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EB11-4017-46E6-9D12-0D89F1AF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26F2-2D98-41FD-ADE9-0C52AFF2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69401-B58B-4C97-BD13-4168FC1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30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6D59A-6636-4E91-9D76-F96285478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C6D73-AF53-454C-8C12-1B4B8B769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FCC6-B0A2-4F28-89A8-D097205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2EDB-A90C-4EAB-8559-0AB0AA8B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CB0E3-B457-4F65-A7DC-3C33E02D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64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F4BB-CA4D-42DD-9EA3-75A35055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4BC4-BB35-4530-94FD-1CF55CA0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6729-D0E5-410C-843D-C1562277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7AAEE-1DA3-4A90-8CF3-8DEC10D0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A44F-5B0E-45E2-9074-0A679DC9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73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8843-BF53-46B5-AE1B-DCFE403F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127F1-5C0B-46C0-A362-A7A26D0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79C5D-3CEC-49DE-A855-6C41E7CA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8AF0F-7B00-4E7D-9588-8ADEBC9C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F52D-0932-42D6-92CA-AF68F5B3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07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BC267-067E-4C1C-824B-BE9E7422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CA94-1818-42B7-8360-11B7B3497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D713E-13A5-4CCB-8830-58E432C6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675E5-4EB9-4FF7-9203-05B541EC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50917-36C2-4DED-97C9-1E953D00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B42B-3AB2-4421-B194-2AF9E478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43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6DCC-E75D-4FDC-812D-8298781D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E1083-8979-45D3-9C61-D0CAA866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5B449-5BB5-4D1C-8338-D6A657A8C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3620-49A2-40E5-B276-B89FFB61F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7F45A-AD8E-410B-94A0-165286089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32B0A3-6B70-4330-892F-46F783EA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C77B9-8F79-4199-9552-8EE6828D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5CEEB-6775-4BA8-81E3-0CE45CA4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1232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CEB3-11F5-4FE2-8B69-CADC1B21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6E74A-14D6-4124-9430-058C0BCB9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DAF33-5785-4A00-A4B1-4287EC80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4083-C32F-496F-9BCB-9F3E0554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62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D0D63-2899-49B4-8461-782469B3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238ED-5DC7-48A8-AD3A-012FBB16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A6C7D-F914-4511-9B66-894E5B7F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92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623C-62E6-490E-A67E-252085A9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8F89-EF30-4CF2-A31E-EF963E59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F64DE-82A0-4901-AC57-E98F3AADC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249C5-C8C8-49E7-8413-410BB0A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4D7BE-9A20-45A6-B3A4-CD78D01A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10B40-6B7E-447D-9098-DFE96E63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038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548B-4B90-456D-9BC1-0D9BDE2C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3E8E9-10CF-4AEA-9966-A9FB42021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8A245-675A-48D3-9719-63F00C80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230C5-466E-4461-AA09-9ABFCEB4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66048-514E-41CA-8E00-FA128587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E4F9-85BB-4522-ABE2-255D5CBE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71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CECB0-9D77-46E6-89EE-3BE7779C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BC264-65B0-4D4D-8C8E-7C4D3DC5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55CF2-1D63-4E4A-AD4B-6766DE9AD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E498-8143-4C2D-9AB3-7A99BE96DA40}" type="datetimeFigureOut">
              <a:rPr lang="en-IL" smtClean="0"/>
              <a:t>26/08/2023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A919-55AE-478E-8F02-733A5E803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C6AC5-1791-4777-BD1B-15D5473BF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9B67-3DD8-49FC-9E36-86751D5342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255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DF6B4-29E8-4AF6-8146-911FAC27A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3590" r="52989" b="8334"/>
          <a:stretch/>
        </p:blipFill>
        <p:spPr>
          <a:xfrm>
            <a:off x="2839915" y="0"/>
            <a:ext cx="6141427" cy="68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0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76F4D-47CA-4453-BEAD-3CCB4F15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F4AC4-4F7D-4F3C-A91E-FAD4BFA84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4499"/>
          <a:stretch/>
        </p:blipFill>
        <p:spPr>
          <a:xfrm>
            <a:off x="0" y="597877"/>
            <a:ext cx="12192000" cy="57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E6C7D-A3DB-4763-A565-FCDA3111F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267" y="0"/>
            <a:ext cx="597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3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A70E1-3476-4143-856E-0EB862B0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6"/>
          <a:stretch/>
        </p:blipFill>
        <p:spPr>
          <a:xfrm>
            <a:off x="0" y="380267"/>
            <a:ext cx="5939204" cy="6097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C591F8-DB9B-415F-8DED-F605EB65F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0" r="10964"/>
          <a:stretch/>
        </p:blipFill>
        <p:spPr>
          <a:xfrm>
            <a:off x="6967904" y="1019917"/>
            <a:ext cx="4264270" cy="45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A1AA11-B277-4BD4-9688-C1530BFF1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0B345-7415-45A3-9E70-490AC775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A1160-4245-4BBB-9CD3-6EDE1C767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63"/>
            <a:ext cx="12192000" cy="61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DF365-B5A8-4F26-9E76-0A3740DAA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234A3-9361-433D-B108-DBC2662E0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7CAB0-D8DB-444B-87C8-A553B717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50418-4FE0-49BF-9D9C-7CC7101A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67"/>
            <a:ext cx="12192000" cy="60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 Elbaz</dc:creator>
  <cp:lastModifiedBy>Sivan Elbaz</cp:lastModifiedBy>
  <cp:revision>13</cp:revision>
  <dcterms:created xsi:type="dcterms:W3CDTF">2023-07-10T14:50:02Z</dcterms:created>
  <dcterms:modified xsi:type="dcterms:W3CDTF">2023-08-26T19:30:42Z</dcterms:modified>
</cp:coreProperties>
</file>